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handoutMasterIdLst>
    <p:handoutMasterId r:id="rId22"/>
  </p:handoutMasterIdLst>
  <p:sldIdLst>
    <p:sldId id="257" r:id="rId2"/>
    <p:sldId id="291" r:id="rId3"/>
    <p:sldId id="271" r:id="rId4"/>
    <p:sldId id="280" r:id="rId5"/>
    <p:sldId id="262" r:id="rId6"/>
    <p:sldId id="275" r:id="rId7"/>
    <p:sldId id="263" r:id="rId8"/>
    <p:sldId id="264" r:id="rId9"/>
    <p:sldId id="268" r:id="rId10"/>
    <p:sldId id="286" r:id="rId11"/>
    <p:sldId id="273" r:id="rId12"/>
    <p:sldId id="269" r:id="rId13"/>
    <p:sldId id="284" r:id="rId14"/>
    <p:sldId id="259" r:id="rId15"/>
    <p:sldId id="290" r:id="rId16"/>
    <p:sldId id="277" r:id="rId17"/>
    <p:sldId id="270" r:id="rId18"/>
    <p:sldId id="265" r:id="rId19"/>
    <p:sldId id="28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132" autoAdjust="0"/>
    <p:restoredTop sz="86323" autoAdjust="0"/>
  </p:normalViewPr>
  <p:slideViewPr>
    <p:cSldViewPr>
      <p:cViewPr>
        <p:scale>
          <a:sx n="70" d="100"/>
          <a:sy n="70" d="100"/>
        </p:scale>
        <p:origin x="-149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311D6-7026-4805-B55F-B25213DC6512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48CA-F324-47AA-9B30-4BDD769C02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88920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A6AD0-DE21-4B53-9A91-3B776E9446DB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FEA3E-109F-49E5-ADA5-B7F6ACF7B0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0969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FEA3E-109F-49E5-ADA5-B7F6ACF7B0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906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4937D9-12AC-46D0-921F-650242C41960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8400" y="38100"/>
            <a:ext cx="614598" cy="614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4FBD83-85AA-47EF-945E-24810CA37FA9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C938B6F-FE0B-4E83-98E4-4D1887A924F2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E09851-17FD-45C7-BB55-6CC98349225E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002D2F9-E271-4ECE-9D4B-0A8DC25EAACB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23DA3D9-BC21-49AF-A9BF-0E8E2F53CF2D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8751DA2-2688-4693-935F-A1EAD53F3788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4965237D-4023-498A-B3FE-CB14ECF7A85E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31CDF1-A9B9-4E07-A163-22AEBA0F39C8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8B23881-D78C-4CD0-8585-7DA735AB719D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918A7B6-BB70-4106-BC8E-D8E8C67D196A}" type="datetime1">
              <a:rPr lang="en-US" smtClean="0"/>
              <a:pPr/>
              <a:t>12/26/2016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image" Target="../media/image71.jpe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microsoft.com/office/2007/relationships/hdphoto" Target="../media/hdphoto3.wdp"/><Relationship Id="rId15" Type="http://schemas.openxmlformats.org/officeDocument/2006/relationships/image" Target="../media/image78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18" Type="http://schemas.openxmlformats.org/officeDocument/2006/relationships/image" Target="../media/image40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17" Type="http://schemas.openxmlformats.org/officeDocument/2006/relationships/image" Target="../media/image95.jpeg"/><Relationship Id="rId2" Type="http://schemas.openxmlformats.org/officeDocument/2006/relationships/image" Target="../media/image16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9.png"/><Relationship Id="rId5" Type="http://schemas.openxmlformats.org/officeDocument/2006/relationships/image" Target="../media/image84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4" Type="http://schemas.openxmlformats.org/officeDocument/2006/relationships/image" Target="../media/image83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microsoft.com/office/2007/relationships/hdphoto" Target="../media/hdphoto2.wdp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6.jpeg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13.jpeg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5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200" y="838200"/>
            <a:ext cx="5410200" cy="5334000"/>
            <a:chOff x="4669698" y="304800"/>
            <a:chExt cx="3393200" cy="2840979"/>
          </a:xfrm>
        </p:grpSpPr>
        <p:pic>
          <p:nvPicPr>
            <p:cNvPr id="6146" name="Picture 2" descr="G:\pictures\flower\happy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04800"/>
              <a:ext cx="2951734" cy="279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4669698" y="2329127"/>
              <a:ext cx="3393200" cy="8166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cap="all" dirty="0" err="1" smtClean="0">
                  <a:ln w="0"/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স্বাগতম</a:t>
              </a:r>
              <a:endPara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6400800" y="1447800"/>
            <a:ext cx="2743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Lesson 11-1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7272" y="6569075"/>
            <a:ext cx="36576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10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23131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ক্লিপ</a:t>
            </a:r>
            <a:r>
              <a:rPr lang="en-US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bn-IN" sz="48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01537930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4199" name="Packager Shell Object" showAsIcon="1" r:id="rId3" imgW="914400" imgH="77148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24145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own Arrow 23"/>
          <p:cNvSpPr/>
          <p:nvPr/>
        </p:nvSpPr>
        <p:spPr>
          <a:xfrm>
            <a:off x="1905000" y="304800"/>
            <a:ext cx="3962400" cy="838200"/>
          </a:xfrm>
          <a:prstGeom prst="downArrow">
            <a:avLst>
              <a:gd name="adj1" fmla="val 79112"/>
              <a:gd name="adj2" fmla="val 4601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152400" y="1371600"/>
            <a:ext cx="1066800" cy="533400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latin typeface="NikoshBAN" panose="02000000000000000000" pitchFamily="2" charset="0"/>
              <a:cs typeface="NikoshBAN" pitchFamily="2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5562600" y="1295400"/>
            <a:ext cx="1447800" cy="14478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NikoshBAN" pitchFamily="2" charset="0"/>
                <a:cs typeface="NikoshBAN" panose="02000000000000000000" pitchFamily="2" charset="0"/>
              </a:rPr>
              <a:t>      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NikoshBAN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হাড়ের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304800" y="3352800"/>
            <a:ext cx="1066800" cy="609600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latin typeface="NikoshBAN" panose="02000000000000000000" pitchFamily="2" charset="0"/>
              <a:cs typeface="NikoshBAN" pitchFamily="2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5486400" y="3276600"/>
            <a:ext cx="1600200" cy="12192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40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হাড়ের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304800" y="5181600"/>
            <a:ext cx="1066800" cy="609600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2060"/>
              </a:solidFill>
              <a:latin typeface="NikoshBAN" panose="02000000000000000000" pitchFamily="2" charset="0"/>
              <a:cs typeface="NikoshBAN" pitchFamily="2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486400" y="5105400"/>
            <a:ext cx="1676400" cy="12192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 smtClean="0">
                <a:solidFill>
                  <a:srgbClr val="0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অঙ্গের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বৃদ্ধি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খনিজ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লবণ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4" descr="C:\Users\user\Downloads\calcium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5029200"/>
            <a:ext cx="1905000" cy="1447800"/>
          </a:xfrm>
          <a:prstGeom prst="rect">
            <a:avLst/>
          </a:prstGeom>
          <a:noFill/>
        </p:spPr>
      </p:pic>
      <p:pic>
        <p:nvPicPr>
          <p:cNvPr id="19" name="Picture 7" descr="C:\Users\user\Downloads\calcium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971800"/>
            <a:ext cx="2057400" cy="1905000"/>
          </a:xfrm>
          <a:prstGeom prst="rect">
            <a:avLst/>
          </a:prstGeom>
          <a:noFill/>
        </p:spPr>
      </p:pic>
      <p:pic>
        <p:nvPicPr>
          <p:cNvPr id="21" name="Picture 9" descr="C:\Users\user\Downloads\calcium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219200"/>
            <a:ext cx="2057400" cy="1447800"/>
          </a:xfrm>
          <a:prstGeom prst="rect">
            <a:avLst/>
          </a:prstGeom>
          <a:noFill/>
        </p:spPr>
      </p:pic>
      <p:pic>
        <p:nvPicPr>
          <p:cNvPr id="22" name="Picture 8" descr="C:\Users\user\Downloads\calcium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1219200"/>
            <a:ext cx="1981200" cy="14478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159327"/>
            <a:ext cx="106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 descr="C:\Users\user\Downloads\bloo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2971800"/>
            <a:ext cx="1905000" cy="1524000"/>
          </a:xfrm>
          <a:prstGeom prst="rect">
            <a:avLst/>
          </a:prstGeom>
          <a:noFill/>
        </p:spPr>
      </p:pic>
      <p:pic>
        <p:nvPicPr>
          <p:cNvPr id="23" name="Picture 2" descr="C:\Users\user\Downloads\83_body_hum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600" y="4648200"/>
            <a:ext cx="1676400" cy="2209801"/>
          </a:xfrm>
          <a:prstGeom prst="rect">
            <a:avLst/>
          </a:prstGeom>
          <a:noFill/>
        </p:spPr>
      </p:pic>
      <p:pic>
        <p:nvPicPr>
          <p:cNvPr id="1028" name="Picture 4" descr="G:\pictures\image\iron\image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76601" y="4876800"/>
            <a:ext cx="1981199" cy="1609725"/>
          </a:xfrm>
          <a:prstGeom prst="rect">
            <a:avLst/>
          </a:prstGeom>
          <a:noFill/>
        </p:spPr>
      </p:pic>
      <p:pic>
        <p:nvPicPr>
          <p:cNvPr id="1029" name="Picture 5" descr="G:\pictures\image\iron\fotolia_8829098_X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2800" y="2819400"/>
            <a:ext cx="1981200" cy="210978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11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>
            <a:off x="3733800" y="290945"/>
            <a:ext cx="2438400" cy="685800"/>
          </a:xfrm>
          <a:prstGeom prst="downArrow">
            <a:avLst>
              <a:gd name="adj1" fmla="val 79112"/>
              <a:gd name="adj2" fmla="val 460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2362200" cy="868362"/>
          </a:xfrm>
        </p:spPr>
        <p:txBody>
          <a:bodyPr/>
          <a:lstStyle/>
          <a:p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C:\Users\user\Downloads\f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9350" r="8943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82054" y="2360467"/>
            <a:ext cx="2362200" cy="2017713"/>
          </a:xfrm>
          <a:prstGeom prst="rect">
            <a:avLst/>
          </a:prstGeom>
          <a:noFill/>
        </p:spPr>
      </p:pic>
      <p:pic>
        <p:nvPicPr>
          <p:cNvPr id="1027" name="Picture 3" descr="C:\Users\user\Downloads\V B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2147" l="0" r="100000"/>
                    </a14:imgEffect>
                  </a14:imgLayer>
                </a14:imgProps>
              </a:ext>
            </a:extLst>
          </a:blip>
          <a:srcRect b="7022"/>
          <a:stretch/>
        </p:blipFill>
        <p:spPr bwMode="auto">
          <a:xfrm>
            <a:off x="0" y="2323620"/>
            <a:ext cx="2438400" cy="1690255"/>
          </a:xfrm>
          <a:prstGeom prst="rect">
            <a:avLst/>
          </a:prstGeom>
          <a:noFill/>
        </p:spPr>
      </p:pic>
      <p:pic>
        <p:nvPicPr>
          <p:cNvPr id="1028" name="Picture 4" descr="C:\Users\user\Downloads\vitamin  c1 .jpg"/>
          <p:cNvPicPr>
            <a:picLocks noChangeAspect="1" noChangeArrowheads="1"/>
          </p:cNvPicPr>
          <p:nvPr/>
        </p:nvPicPr>
        <p:blipFill rotWithShape="1">
          <a:blip r:embed="rId8"/>
          <a:srcRect l="17604" t="-4848" r="24048" b="10649"/>
          <a:stretch/>
        </p:blipFill>
        <p:spPr bwMode="auto">
          <a:xfrm>
            <a:off x="7806624" y="2917202"/>
            <a:ext cx="1080655" cy="1324045"/>
          </a:xfrm>
          <a:prstGeom prst="rect">
            <a:avLst/>
          </a:prstGeom>
          <a:noFill/>
        </p:spPr>
      </p:pic>
      <p:pic>
        <p:nvPicPr>
          <p:cNvPr id="1029" name="Picture 5" descr="C:\Users\user\Downloads\vitamin  c7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01229" y="4705016"/>
            <a:ext cx="2686050" cy="1704975"/>
          </a:xfrm>
          <a:prstGeom prst="rect">
            <a:avLst/>
          </a:prstGeom>
          <a:noFill/>
        </p:spPr>
      </p:pic>
      <p:pic>
        <p:nvPicPr>
          <p:cNvPr id="1030" name="Picture 6" descr="C:\Users\user\Downloads\vitamin  c9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8999" y="893449"/>
            <a:ext cx="2571750" cy="1600957"/>
          </a:xfrm>
          <a:prstGeom prst="rect">
            <a:avLst/>
          </a:prstGeom>
          <a:noFill/>
        </p:spPr>
      </p:pic>
      <p:pic>
        <p:nvPicPr>
          <p:cNvPr id="1031" name="Picture 7" descr="C:\Users\user\Downloads\water3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143" y="3848100"/>
            <a:ext cx="2804499" cy="3009900"/>
          </a:xfrm>
          <a:prstGeom prst="rect">
            <a:avLst/>
          </a:prstGeom>
          <a:noFill/>
        </p:spPr>
      </p:pic>
      <p:pic>
        <p:nvPicPr>
          <p:cNvPr id="1033" name="Picture 9" descr="C:\Users\user\Downloads\vitamine4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7515" y="741806"/>
            <a:ext cx="2118699" cy="1752600"/>
          </a:xfrm>
          <a:prstGeom prst="rect">
            <a:avLst/>
          </a:prstGeom>
          <a:noFill/>
        </p:spPr>
      </p:pic>
      <p:pic>
        <p:nvPicPr>
          <p:cNvPr id="1034" name="Picture 10" descr="C:\Users\user\Downloads\V B 4.jpg"/>
          <p:cNvPicPr>
            <a:picLocks noChangeAspect="1" noChangeArrowheads="1"/>
          </p:cNvPicPr>
          <p:nvPr/>
        </p:nvPicPr>
        <p:blipFill rotWithShape="1">
          <a:blip r:embed="rId17"/>
          <a:srcRect l="4546" t="5181" r="-3750"/>
          <a:stretch/>
        </p:blipFill>
        <p:spPr bwMode="auto">
          <a:xfrm>
            <a:off x="2860094" y="4715729"/>
            <a:ext cx="3023755" cy="1743075"/>
          </a:xfrm>
          <a:prstGeom prst="rect">
            <a:avLst/>
          </a:prstGeom>
          <a:noFill/>
        </p:spPr>
      </p:pic>
      <p:pic>
        <p:nvPicPr>
          <p:cNvPr id="12" name="Picture 11" descr="10.jpg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400" y="2707688"/>
            <a:ext cx="3257553" cy="17430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12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43" y="0"/>
            <a:ext cx="3253882" cy="228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" descr="C:\Users\user\Downloads\scurv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3656" y="3455907"/>
            <a:ext cx="1726691" cy="1708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8" descr="G:\pictures\blind-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0922" y="5288332"/>
            <a:ext cx="1802847" cy="1554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Oval 8"/>
          <p:cNvSpPr/>
          <p:nvPr/>
        </p:nvSpPr>
        <p:spPr>
          <a:xfrm>
            <a:off x="7039102" y="5221345"/>
            <a:ext cx="1866485" cy="16303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এ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23" descr="C:\Users\user\Downloads\mol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50546" y="5193331"/>
            <a:ext cx="1690315" cy="16116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4" descr="C:\Users\user\Downloads\V B 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4721" y="5218541"/>
            <a:ext cx="1817632" cy="1693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3" descr="C:\Documents and Settings\Admin\Desktop\Farid\1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376" y="3440931"/>
            <a:ext cx="1778977" cy="1738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41741" y="3321991"/>
            <a:ext cx="1669843" cy="1631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5182" y="3321991"/>
            <a:ext cx="1627053" cy="16310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val 12"/>
          <p:cNvSpPr/>
          <p:nvPr/>
        </p:nvSpPr>
        <p:spPr>
          <a:xfrm>
            <a:off x="6974887" y="3424888"/>
            <a:ext cx="1857992" cy="1732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5" name="Picture 4" descr="C:\Users\user\Downloads\vitamin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9268" y="1726741"/>
            <a:ext cx="1674460" cy="1537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97129" y="1698263"/>
            <a:ext cx="1433028" cy="1514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" descr="C:\Users\user\Downloads\Sunset_2007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3858" y="1683707"/>
            <a:ext cx="1488030" cy="1529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21" descr="C:\Users\user\Downloads\vitamind1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92801" y="1828128"/>
            <a:ext cx="1638300" cy="1562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Oval 18"/>
          <p:cNvSpPr/>
          <p:nvPr/>
        </p:nvSpPr>
        <p:spPr>
          <a:xfrm>
            <a:off x="6818861" y="1801150"/>
            <a:ext cx="1723671" cy="1604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ডি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373" y="145524"/>
            <a:ext cx="1726719" cy="1457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129" y="36160"/>
            <a:ext cx="1559068" cy="15792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427" y="13536"/>
            <a:ext cx="1538461" cy="15485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19" descr="C:\Users\user\Downloads\vitamin  c21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85716" y="143633"/>
            <a:ext cx="1389963" cy="1359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Oval 22"/>
          <p:cNvSpPr/>
          <p:nvPr/>
        </p:nvSpPr>
        <p:spPr>
          <a:xfrm>
            <a:off x="6790720" y="50341"/>
            <a:ext cx="17145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ই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6152971" y="679536"/>
            <a:ext cx="546102" cy="88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6034851" y="2356590"/>
            <a:ext cx="664222" cy="146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6164911" y="4074513"/>
            <a:ext cx="625809" cy="90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6289998" y="5942204"/>
            <a:ext cx="602803" cy="94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5274" y="5210986"/>
            <a:ext cx="1800419" cy="1598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Right Arrow Callout 36"/>
          <p:cNvSpPr/>
          <p:nvPr/>
        </p:nvSpPr>
        <p:spPr>
          <a:xfrm>
            <a:off x="27709" y="554908"/>
            <a:ext cx="1032113" cy="4700844"/>
          </a:xfrm>
          <a:prstGeom prst="rightArrowCallou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টা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13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9" grpId="2" animBg="1"/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sus\Desktop\image vi\foodgroupfotolia_42115018_s_zps9a1b8dc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50980" t="42223" r="2940" b="34553"/>
          <a:stretch>
            <a:fillRect/>
          </a:stretch>
        </p:blipFill>
        <p:spPr>
          <a:xfrm>
            <a:off x="3124200" y="2362200"/>
            <a:ext cx="2819400" cy="158538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 descr="C:\Users\Asus\Desktop\image vi\images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71800" y="2743200"/>
            <a:ext cx="2819400" cy="15240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2" descr="C:\Users\Asus\Desktop\image vi\foodgroupfotolia_42115018_s_zps9a1b8dc3.jpg"/>
          <p:cNvPicPr>
            <a:picLocks noChangeAspect="1" noChangeArrowheads="1"/>
          </p:cNvPicPr>
          <p:nvPr/>
        </p:nvPicPr>
        <p:blipFill>
          <a:blip r:embed="rId3"/>
          <a:srcRect l="47436" t="11111" r="2564" b="63753"/>
          <a:stretch>
            <a:fillRect/>
          </a:stretch>
        </p:blipFill>
        <p:spPr>
          <a:xfrm>
            <a:off x="2743200" y="2590800"/>
            <a:ext cx="2819400" cy="14478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2" descr="C:\Users\Asus\Desktop\image vi\foodgroupfotolia_42115018_s_zps9a1b8dc3.jpg"/>
          <p:cNvPicPr>
            <a:picLocks noChangeAspect="1" noChangeArrowheads="1"/>
          </p:cNvPicPr>
          <p:nvPr/>
        </p:nvPicPr>
        <p:blipFill>
          <a:blip r:embed="rId3"/>
          <a:srcRect l="2940" t="39999" r="52940" b="34274"/>
          <a:stretch>
            <a:fillRect/>
          </a:stretch>
        </p:blipFill>
        <p:spPr>
          <a:xfrm>
            <a:off x="2895600" y="2667000"/>
            <a:ext cx="3200400" cy="144018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C:\Users\Asus\Desktop\image vi\foodgroupfotolia_42115018_s_zps9a1b8dc3.jpg"/>
          <p:cNvPicPr>
            <a:picLocks noChangeAspect="1" noChangeArrowheads="1"/>
          </p:cNvPicPr>
          <p:nvPr/>
        </p:nvPicPr>
        <p:blipFill>
          <a:blip r:embed="rId3"/>
          <a:srcRect l="50000" t="71111" r="1961" b="10289"/>
          <a:stretch>
            <a:fillRect/>
          </a:stretch>
        </p:blipFill>
        <p:spPr>
          <a:xfrm>
            <a:off x="2971800" y="2514600"/>
            <a:ext cx="2667000" cy="16002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" descr="C:\Users\Asus\Desktop\image vi\images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71800" y="2590800"/>
            <a:ext cx="2667000" cy="16002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360" y="2893291"/>
            <a:ext cx="106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0" y="5334000"/>
            <a:ext cx="121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স্নেহ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934200" y="2438400"/>
            <a:ext cx="1018227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প্রোটিন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43400" y="6204527"/>
            <a:ext cx="1243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খনিজ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66798" y="5321587"/>
            <a:ext cx="16764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936206" y="1688525"/>
            <a:ext cx="205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কার্বোহাইড্রেট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14600" y="2209800"/>
            <a:ext cx="3657600" cy="2133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50406" y="7162800"/>
            <a:ext cx="3429000" cy="1905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14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2361 L 0.05833 -0.3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325 -0.25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30834 0.1142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0.12847 L 0.04166 0.306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30834 0.1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3473 L -0.31667 -0.218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625 -0.720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3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  <p:bldP spid="9" grpId="0"/>
      <p:bldP spid="10" grpId="0"/>
      <p:bldP spid="2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১৪</a:t>
            </a:r>
            <a:endParaRPr lang="en-US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84721317"/>
              </p:ext>
            </p:extLst>
          </p:nvPr>
        </p:nvGraphicFramePr>
        <p:xfrm>
          <a:off x="3854450" y="3086100"/>
          <a:ext cx="1250950" cy="685800"/>
        </p:xfrm>
        <a:graphic>
          <a:graphicData uri="http://schemas.openxmlformats.org/presentationml/2006/ole">
            <p:oleObj spid="_x0000_s5134" name="Packager Shell Object" showAsIcon="1" r:id="rId3" imgW="1435320" imgH="685800" progId="Package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2133600" y="1066800"/>
            <a:ext cx="5186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ক্লিপ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9423" y="0"/>
            <a:ext cx="2232978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দলীয়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6781800" y="2590800"/>
            <a:ext cx="2362200" cy="4267200"/>
          </a:xfrm>
          <a:prstGeom prst="hex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স্বাস্থ্যকর্মী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মনিরের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জন্য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তালিকা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তৈরি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-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বিশ্লেষণ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10" name="Hexagon 9"/>
          <p:cNvSpPr/>
          <p:nvPr/>
        </p:nvSpPr>
        <p:spPr>
          <a:xfrm>
            <a:off x="4288110" y="2610693"/>
            <a:ext cx="2493690" cy="4247306"/>
          </a:xfrm>
          <a:prstGeom prst="hexagon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উদ্দিপকে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উল্লিখিত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খাবার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খেলে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মনিরের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সমস্যা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endParaRPr lang="en-US" sz="2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/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0381" y="969689"/>
            <a:ext cx="4177729" cy="58883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মিসেস মনোয়ারার একমাত্র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সন্তান  মনির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মাংসের ফ্রাই, কাবাব, কোপ্তা,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চিপস্‌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ইত্যাদি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ফাস্ট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ফুড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খাবার খেতে পছন্দ করে । ফলে বর্তমানে অনেক মোটা হয়ে মনিরের বিভিন্ন 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স্বাস্থ্যগত সমস্যা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যাচ্ছে। এ নিয়ে মনোয়ারা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চিন্তিত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হয়ে পরলে নিকটস্থ 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স্বাস্থ্যকর্মী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মনিরকে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সূষম খাদ্য </a:t>
            </a:r>
            <a:r>
              <a:rPr lang="pt-BR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দেয়ার </a:t>
            </a:r>
            <a:r>
              <a:rPr lang="pt-BR" sz="3200" dirty="0">
                <a:latin typeface="NikoshBAN" panose="02000000000000000000" pitchFamily="2" charset="0"/>
                <a:cs typeface="NikoshBAN" panose="02000000000000000000" pitchFamily="2" charset="0"/>
              </a:rPr>
              <a:t>পরামর্শ দেন।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6384" y="1509301"/>
            <a:ext cx="1595133" cy="682603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ক-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55873" y="1511959"/>
            <a:ext cx="1600200" cy="685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খ-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219700" y="2213138"/>
            <a:ext cx="384048" cy="301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772400" y="2211614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16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 descr="G:\pictures\Boy\B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941" y="-170228"/>
            <a:ext cx="2933700" cy="18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942109" y="977259"/>
            <a:ext cx="2590800" cy="254282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রাতকানা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62891" y="998041"/>
            <a:ext cx="2590800" cy="252204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bn-BD" sz="4000" b="1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228600"/>
            <a:ext cx="1828800" cy="76944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324600" y="3886200"/>
            <a:ext cx="2438400" cy="2438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রক্তস্বল্পতা,গলগন্ড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257637" y="3893127"/>
            <a:ext cx="2555009" cy="25492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খনিজ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লবণ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3893127"/>
            <a:ext cx="2438400" cy="2438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স্কার্ভী</a:t>
            </a:r>
            <a:endParaRPr lang="en-US" sz="4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39354" y="3893127"/>
            <a:ext cx="2588491" cy="2590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bn-BD" sz="4000" b="1" dirty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24600" y="914400"/>
            <a:ext cx="2514600" cy="2438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রিকেট্‌স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14918" y="838200"/>
            <a:ext cx="2733963" cy="2590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ভিটামিন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ডি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17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4431E-6 L -0.30417 0.188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0.28334 -0.267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29063 -0.2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31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393 L 0.2809 0.152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7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18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272" y="4013304"/>
            <a:ext cx="9074727" cy="1625496"/>
            <a:chOff x="69273" y="4013305"/>
            <a:chExt cx="8840684" cy="105399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Chevron 5"/>
            <p:cNvSpPr/>
            <p:nvPr/>
          </p:nvSpPr>
          <p:spPr>
            <a:xfrm>
              <a:off x="69273" y="4349802"/>
              <a:ext cx="609600" cy="381000"/>
            </a:xfrm>
            <a:prstGeom prst="chevr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" name="Flowchart: Display 6"/>
            <p:cNvSpPr/>
            <p:nvPr/>
          </p:nvSpPr>
          <p:spPr>
            <a:xfrm>
              <a:off x="718457" y="4013305"/>
              <a:ext cx="8191500" cy="1053993"/>
            </a:xfrm>
            <a:prstGeom prst="flowChartDisplay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23286" y="4370670"/>
              <a:ext cx="7571944" cy="3392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কৈশোরকালে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প্রয়োজনীয়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পুষ্টিসমৃদ্ধ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খাদ্যের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একটি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তালিকা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তৈরি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কর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0" name="7-Point Star 9"/>
          <p:cNvSpPr/>
          <p:nvPr/>
        </p:nvSpPr>
        <p:spPr>
          <a:xfrm>
            <a:off x="84479" y="158803"/>
            <a:ext cx="2369127" cy="2217252"/>
          </a:xfrm>
          <a:prstGeom prst="star7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127" y="144948"/>
            <a:ext cx="4298217" cy="362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548" y="1117137"/>
            <a:ext cx="16369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</a:t>
            </a:r>
            <a:r>
              <a:rPr lang="en-US" sz="3200" b="1" cap="all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cap="all" dirty="0" err="1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3200" b="1" cap="all" dirty="0">
              <a:ln w="0"/>
              <a:solidFill>
                <a:schemeClr val="accent4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:\pictures\fruit\afood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38576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 rot="969018">
            <a:off x="3720394" y="1958870"/>
            <a:ext cx="2665254" cy="60867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29200" y="4800600"/>
            <a:ext cx="1219200" cy="247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19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0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419600"/>
            <a:ext cx="6400800" cy="18288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Prepared by 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Cantonment Public School and </a:t>
            </a:r>
            <a:r>
              <a:rPr lang="en-US" dirty="0" err="1" smtClean="0">
                <a:solidFill>
                  <a:srgbClr val="FF0000"/>
                </a:solidFill>
              </a:rPr>
              <a:t>College,Momenshahi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cropped-concrete3d-copy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1150" cy="3886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61672" y="815509"/>
            <a:ext cx="5744700" cy="5262870"/>
            <a:chOff x="2057399" y="762001"/>
            <a:chExt cx="5744700" cy="52628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66" r="17385"/>
            <a:stretch/>
          </p:blipFill>
          <p:spPr>
            <a:xfrm flipH="1">
              <a:off x="6450010" y="3347652"/>
              <a:ext cx="1352089" cy="145256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6787" t="-13120" r="54859" b="47124"/>
            <a:stretch/>
          </p:blipFill>
          <p:spPr>
            <a:xfrm>
              <a:off x="4462493" y="3010050"/>
              <a:ext cx="2012917" cy="180269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53215" y="4800216"/>
              <a:ext cx="2948884" cy="122465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95926" y="3347653"/>
              <a:ext cx="2706489" cy="2595794"/>
            </a:xfrm>
            <a:prstGeom prst="rect">
              <a:avLst/>
            </a:prstGeom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0559" y="762001"/>
              <a:ext cx="2981540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57399" y="762001"/>
              <a:ext cx="2781301" cy="26670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485304" y="804623"/>
            <a:ext cx="3086100" cy="267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কৈশোরকালীন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>
              <a:buNone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পুষ্টির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চাহিদা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5305" y="3425671"/>
            <a:ext cx="3089728" cy="2676653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1585686" y="160904"/>
            <a:ext cx="5410200" cy="609600"/>
          </a:xfrm>
          <a:prstGeom prst="flowChartTerminator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বয়সের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ছেলে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মেয়ে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Down Ribbon 8"/>
          <p:cNvSpPr/>
          <p:nvPr/>
        </p:nvSpPr>
        <p:spPr>
          <a:xfrm>
            <a:off x="1485303" y="5996955"/>
            <a:ext cx="6172200" cy="838200"/>
          </a:xfrm>
          <a:prstGeom prst="ribbon">
            <a:avLst>
              <a:gd name="adj1" fmla="val 16667"/>
              <a:gd name="adj2" fmla="val 737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কৈশোরকালীন</a:t>
            </a:r>
            <a:r>
              <a:rPr lang="en-US" sz="4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2" descr="C:\Users\user\Downloads\BOY1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89547" y="3459664"/>
            <a:ext cx="2761196" cy="253729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3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403" y="804623"/>
            <a:ext cx="2779339" cy="25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allAtOnce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Arrow 9"/>
          <p:cNvSpPr/>
          <p:nvPr/>
        </p:nvSpPr>
        <p:spPr>
          <a:xfrm>
            <a:off x="90055" y="758747"/>
            <a:ext cx="2514600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185448"/>
            <a:ext cx="6629400" cy="6172200"/>
            <a:chOff x="2819400" y="304800"/>
            <a:chExt cx="6172200" cy="6172200"/>
          </a:xfrm>
        </p:grpSpPr>
        <p:grpSp>
          <p:nvGrpSpPr>
            <p:cNvPr id="9" name="Group 8"/>
            <p:cNvGrpSpPr/>
            <p:nvPr/>
          </p:nvGrpSpPr>
          <p:grpSpPr>
            <a:xfrm>
              <a:off x="2819400" y="304800"/>
              <a:ext cx="6172200" cy="6172200"/>
              <a:chOff x="2895600" y="228600"/>
              <a:chExt cx="5726017" cy="6172200"/>
            </a:xfrm>
          </p:grpSpPr>
          <p:sp>
            <p:nvSpPr>
              <p:cNvPr id="4" name="Vertical Scroll 3"/>
              <p:cNvSpPr/>
              <p:nvPr/>
            </p:nvSpPr>
            <p:spPr>
              <a:xfrm>
                <a:off x="2895600" y="228600"/>
                <a:ext cx="5726017" cy="6172200"/>
              </a:xfrm>
              <a:prstGeom prst="verticalScroll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6" name="Flowchart: Terminator 5"/>
              <p:cNvSpPr/>
              <p:nvPr/>
            </p:nvSpPr>
            <p:spPr>
              <a:xfrm>
                <a:off x="3625008" y="1066800"/>
                <a:ext cx="4267200" cy="1447800"/>
              </a:xfrm>
              <a:prstGeom prst="flowChartTerminator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১। </a:t>
                </a:r>
                <a:r>
                  <a:rPr lang="en-US" sz="28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কৈশোরকালীন</a:t>
                </a:r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খাদ্য</a:t>
                </a:r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উপাদানের</a:t>
                </a:r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প্রয়োজনীয়তা</a:t>
                </a:r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বলতে</a:t>
                </a:r>
                <a:r>
                  <a:rPr lang="en-US" sz="28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endParaRPr lang="en-US" sz="28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7" name="Flowchart: Terminator 6"/>
              <p:cNvSpPr/>
              <p:nvPr/>
            </p:nvSpPr>
            <p:spPr>
              <a:xfrm>
                <a:off x="3657600" y="2590800"/>
                <a:ext cx="4343400" cy="1676400"/>
              </a:xfrm>
              <a:prstGeom prst="flowChartTerminator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২।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কৈশোরকালে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মেয়েদের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পুষ্টি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উপাদানের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চাহিদা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বৃদ্ধির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কারণ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ব্যাখ্যা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sz="2800" b="1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b="1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endParaRPr lang="en-US" sz="2800" b="1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8" name="Flowchart: Terminator 7"/>
              <p:cNvSpPr/>
              <p:nvPr/>
            </p:nvSpPr>
            <p:spPr>
              <a:xfrm>
                <a:off x="3657600" y="4343400"/>
                <a:ext cx="4343400" cy="1905000"/>
              </a:xfrm>
              <a:prstGeom prst="flowChartTerminator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৩।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কৈশোরকালে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প্রয়োজনীয়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পুষ্টিসমৃদ্ধ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খাদ্যের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তালিকা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তৈরি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3200" b="1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r>
                  <a:rPr lang="en-US" sz="3200" b="1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  <a:endParaRPr lang="en-US" sz="32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419600" y="457200"/>
              <a:ext cx="35804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এ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পাঠ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থেকে</a:t>
              </a:r>
              <a:r>
                <a:rPr lang="en-US" sz="28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শিক্ষার্থীরা</a:t>
              </a:r>
              <a:r>
                <a:rPr lang="en-US" sz="28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…</a:t>
              </a:r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4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৯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বছরের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ছেলে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মেয়েদের</a:t>
            </a:r>
            <a:r>
              <a:rPr lang="bn-IN" b="1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শক্তির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চাহিদা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একই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রকম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থাকে।তবে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১০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বছর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বয়স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bn-IN" b="1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তাদের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শারীরিক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খাদ্যশক্তির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চাহিদার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মধ্যে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পার্থক্য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দেখা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----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খাদ্যশক্তি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50" name="Picture 2" descr="G:\pictures\image\image\Immage VIII\Nazmul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438400"/>
            <a:ext cx="19050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G:\pictures\image\image\Immage VIII\Nazmul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724400"/>
            <a:ext cx="30480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G:\pictures\image\image\Immage VIII\Nazmul\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2438400"/>
            <a:ext cx="1981200" cy="213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G:\pictures\image\image\Immage VIII\Nazmul\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24400"/>
            <a:ext cx="28194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5" name="Picture 7" descr="G:\pictures\image\image\Immage VIII\Nazmul\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724400"/>
            <a:ext cx="25908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7" name="Picture 9" descr="G:\pictures\image\image\Immage VIII\Nazmul\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2438400"/>
            <a:ext cx="22098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G:\pictures\image\image\Immage VIII\Nazmul\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" y="2362200"/>
            <a:ext cx="23241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5909" y="27709"/>
            <a:ext cx="658091" cy="658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6" name="PubChord"/>
          <p:cNvSpPr>
            <a:spLocks noEditPoints="1" noChangeArrowheads="1"/>
          </p:cNvSpPr>
          <p:nvPr/>
        </p:nvSpPr>
        <p:spPr bwMode="auto">
          <a:xfrm rot="10625656">
            <a:off x="1996638" y="1816299"/>
            <a:ext cx="5545208" cy="4453956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3163" y="3163"/>
                </a:moveTo>
                <a:cubicBezTo>
                  <a:pt x="1137" y="5188"/>
                  <a:pt x="0" y="79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3664" y="21600"/>
                  <a:pt x="16411" y="20462"/>
                  <a:pt x="18436" y="1843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2286000" y="1828800"/>
            <a:ext cx="5029200" cy="4114800"/>
            <a:chOff x="2057400" y="2133600"/>
            <a:chExt cx="5029200" cy="4114800"/>
          </a:xfrm>
        </p:grpSpPr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2935274" flipH="1">
              <a:off x="2165744" y="3251269"/>
              <a:ext cx="2602712" cy="662727"/>
            </a:xfrm>
            <a:prstGeom prst="line">
              <a:avLst/>
            </a:prstGeom>
            <a:noFill/>
            <a:ln w="38100">
              <a:solidFill>
                <a:srgbClr val="59174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57400" y="2133600"/>
              <a:ext cx="5029200" cy="4114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8"/>
          <p:cNvSpPr>
            <a:spLocks noChangeArrowheads="1"/>
          </p:cNvSpPr>
          <p:nvPr/>
        </p:nvSpPr>
        <p:spPr bwMode="auto">
          <a:xfrm>
            <a:off x="2514600" y="2438400"/>
            <a:ext cx="401638" cy="355600"/>
          </a:xfrm>
          <a:prstGeom prst="ellipse">
            <a:avLst/>
          </a:prstGeom>
          <a:solidFill>
            <a:srgbClr val="703D5D"/>
          </a:solidFill>
          <a:ln w="9525">
            <a:noFill/>
            <a:prstDash val="lgDash"/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GB" sz="2400">
              <a:solidFill>
                <a:srgbClr val="008BB0"/>
              </a:solidFill>
            </a:endParaRP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5867400" y="1981200"/>
            <a:ext cx="457200" cy="304800"/>
          </a:xfrm>
          <a:prstGeom prst="ellipse">
            <a:avLst/>
          </a:prstGeom>
          <a:solidFill>
            <a:srgbClr val="703D5D"/>
          </a:solidFill>
          <a:ln w="9525">
            <a:noFill/>
            <a:prstDash val="lgDash"/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GB" sz="2400">
              <a:solidFill>
                <a:srgbClr val="008BB0"/>
              </a:solidFill>
            </a:endParaRPr>
          </a:p>
        </p:txBody>
      </p: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4572000" y="3657600"/>
            <a:ext cx="533400" cy="457200"/>
          </a:xfrm>
          <a:prstGeom prst="ellipse">
            <a:avLst/>
          </a:prstGeom>
          <a:solidFill>
            <a:srgbClr val="703D5D"/>
          </a:solidFill>
          <a:ln w="9525">
            <a:noFill/>
            <a:prstDash val="lgDash"/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GB" sz="2400">
              <a:solidFill>
                <a:srgbClr val="008BB0"/>
              </a:solidFill>
            </a:endParaRP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6629400" y="5334000"/>
            <a:ext cx="457200" cy="457200"/>
          </a:xfrm>
          <a:prstGeom prst="ellipse">
            <a:avLst/>
          </a:prstGeom>
          <a:solidFill>
            <a:srgbClr val="703D5D"/>
          </a:solidFill>
          <a:ln w="9525">
            <a:noFill/>
            <a:prstDash val="lgDash"/>
            <a:round/>
            <a:headEnd type="none" w="sm" len="sm"/>
            <a:tailEnd/>
          </a:ln>
        </p:spPr>
        <p:txBody>
          <a:bodyPr wrap="none" anchor="ctr"/>
          <a:lstStyle/>
          <a:p>
            <a:endParaRPr lang="en-GB" sz="2400">
              <a:solidFill>
                <a:srgbClr val="008BB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62000" y="5406479"/>
            <a:ext cx="259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utonnyMJ" pitchFamily="2" charset="0"/>
                <a:cs typeface="SutonnyMJ" pitchFamily="2" charset="0"/>
              </a:rPr>
              <a:t>‰</a:t>
            </a:r>
            <a:r>
              <a:rPr lang="en-US" sz="44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SutonnyMJ" pitchFamily="2" charset="0"/>
                <a:cs typeface="SutonnyMJ" pitchFamily="2" charset="0"/>
              </a:rPr>
              <a:t>K‡kviKvj</a:t>
            </a:r>
            <a:endParaRPr lang="en-US" sz="4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4636" y="33453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utonnyMJ" pitchFamily="2" charset="0"/>
                <a:cs typeface="SutonnyMJ" pitchFamily="2" charset="0"/>
              </a:rPr>
              <a:t>10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eQi</a:t>
            </a:r>
            <a:endParaRPr lang="en-US" sz="4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10400" y="57912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utonnyMJ" pitchFamily="2" charset="0"/>
                <a:cs typeface="SutonnyMJ" pitchFamily="2" charset="0"/>
              </a:rPr>
              <a:t>19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eQi</a:t>
            </a:r>
            <a:endParaRPr lang="en-US" sz="40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781800" y="14478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SutonnyMJ" pitchFamily="2" charset="0"/>
                <a:cs typeface="SutonnyMJ" pitchFamily="2" charset="0"/>
              </a:rPr>
              <a:t>15 </a:t>
            </a:r>
            <a:r>
              <a:rPr lang="en-US" sz="4400" dirty="0" err="1" smtClean="0">
                <a:latin typeface="SutonnyMJ" pitchFamily="2" charset="0"/>
                <a:cs typeface="SutonnyMJ" pitchFamily="2" charset="0"/>
              </a:rPr>
              <a:t>eQi</a:t>
            </a:r>
            <a:endParaRPr lang="en-US" sz="44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9" name="Slide Number Placeholder 2"/>
          <p:cNvSpPr txBox="1">
            <a:spLocks/>
          </p:cNvSpPr>
          <p:nvPr/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36291" y="267561"/>
            <a:ext cx="49325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পুষ্টি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চাহিদা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সবচেয়ে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বেশি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3154976"/>
              </p:ext>
            </p:extLst>
          </p:nvPr>
        </p:nvGraphicFramePr>
        <p:xfrm>
          <a:off x="76200" y="895856"/>
          <a:ext cx="8263626" cy="546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3136"/>
                <a:gridCol w="3560490"/>
              </a:tblGrid>
              <a:tr h="2480529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</a:t>
                      </a:r>
                    </a:p>
                    <a:p>
                      <a:r>
                        <a:rPr lang="en-US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  </a:t>
                      </a:r>
                    </a:p>
                    <a:p>
                      <a:r>
                        <a:rPr lang="en-US" sz="36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    </a:t>
                      </a:r>
                      <a:endParaRPr lang="en-US" sz="36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2982195"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</a:t>
                      </a:r>
                    </a:p>
                    <a:p>
                      <a:r>
                        <a:rPr lang="en-US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 </a:t>
                      </a:r>
                    </a:p>
                    <a:p>
                      <a:r>
                        <a:rPr lang="en-US" sz="40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     </a:t>
                      </a:r>
                      <a:endParaRPr lang="en-US" sz="40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86" t="930" r="22232" b="48081"/>
          <a:stretch/>
        </p:blipFill>
        <p:spPr>
          <a:xfrm>
            <a:off x="2940387" y="1447800"/>
            <a:ext cx="1510626" cy="147632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072" b="39611"/>
          <a:stretch/>
        </p:blipFill>
        <p:spPr>
          <a:xfrm>
            <a:off x="3064934" y="3849497"/>
            <a:ext cx="1534775" cy="15569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27290" y="2009914"/>
            <a:ext cx="1409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000" b="1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মেয়ে</a:t>
            </a:r>
            <a:r>
              <a:rPr lang="en-US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41664" y="3700907"/>
            <a:ext cx="14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ছেলে</a:t>
            </a:r>
            <a:endParaRPr lang="en-US" sz="4000" dirty="0">
              <a:solidFill>
                <a:schemeClr val="tx2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3452" y="1908314"/>
            <a:ext cx="1907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10-13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92811" y="4325666"/>
            <a:ext cx="1409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12-15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/>
      <p:bldP spid="35" grpId="1"/>
      <p:bldP spid="36" grpId="0"/>
      <p:bldP spid="36" grpId="1"/>
      <p:bldP spid="37" grpId="0"/>
      <p:bldP spid="37" grpId="1"/>
      <p:bldP spid="40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16"/>
          <p:cNvSpPr/>
          <p:nvPr/>
        </p:nvSpPr>
        <p:spPr>
          <a:xfrm>
            <a:off x="2667000" y="152400"/>
            <a:ext cx="3962400" cy="838200"/>
          </a:xfrm>
          <a:prstGeom prst="downArrow">
            <a:avLst>
              <a:gd name="adj1" fmla="val 79112"/>
              <a:gd name="adj2" fmla="val 460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কার্বোহাইড্রেট</a:t>
            </a:r>
            <a:endParaRPr lang="en-US" sz="48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G:\pictures\image\carbohydrate\carbohydrate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62200"/>
            <a:ext cx="2895600" cy="191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pictures\image\carbohydrate\carbohydrate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524000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G:\pictures\image\carbohydrate\carbohydrate 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2814" y="661987"/>
            <a:ext cx="2743200" cy="1724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G:\pictures\image\carbohydrate\carbohydrate soyaben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4114800"/>
            <a:ext cx="25146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G:\pictures\image\carbohydrate\carbohydrate suger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4419600"/>
            <a:ext cx="249555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G:\pictures\image\carbohydrate\carbohydratedal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4495800"/>
            <a:ext cx="274320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1" name="Picture 17" descr="G:\pictures\image\image\Immage VIII\New Folder\Picture1\1 (20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05550" y="2408730"/>
            <a:ext cx="2838450" cy="2159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969818" y="5716626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শস্য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6096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ফল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6150" y="5978236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সবজি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r>
              <a:rPr lang="en-US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7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27" y="303705"/>
            <a:ext cx="2171700" cy="210502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61667 0.244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33" y="1222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33333 0.1666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833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60521 -0.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3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36666 -0.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-300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-0.04926 L 0.34687 0.3899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219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46 -0.06088 L -0.65521 0.457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2592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0903 L -0.36458 -0.1817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953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-0.04976 L -0.675 -0.366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4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71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>
          <a:xfrm>
            <a:off x="3136444" y="152400"/>
            <a:ext cx="3962400" cy="1066800"/>
          </a:xfrm>
          <a:prstGeom prst="downArrow">
            <a:avLst>
              <a:gd name="adj1" fmla="val 79112"/>
              <a:gd name="adj2" fmla="val 46014"/>
            </a:avLst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6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প্রোটিন</a:t>
            </a:r>
            <a:endParaRPr lang="en-US" sz="60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2964" y="3707158"/>
            <a:ext cx="2583978" cy="170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G:\pictures\protien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9662" y="3707158"/>
            <a:ext cx="2606138" cy="1568946"/>
          </a:xfrm>
          <a:prstGeom prst="rect">
            <a:avLst/>
          </a:prstGeom>
          <a:noFill/>
        </p:spPr>
      </p:pic>
      <p:pic>
        <p:nvPicPr>
          <p:cNvPr id="19" name="Picture 3" descr="G:\pictures\protie1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2964" y="2006286"/>
            <a:ext cx="2583978" cy="1501428"/>
          </a:xfrm>
          <a:prstGeom prst="rect">
            <a:avLst/>
          </a:prstGeom>
          <a:noFill/>
        </p:spPr>
      </p:pic>
      <p:pic>
        <p:nvPicPr>
          <p:cNvPr id="20" name="Picture 7" descr="G:\pictures\protien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199" y="1981198"/>
            <a:ext cx="2514601" cy="155160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685800" y="6172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2875" y="5772091"/>
            <a:ext cx="2144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উদ্ভিজ্জ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8192" y="5688964"/>
            <a:ext cx="2511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প্রাণীজ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8</a:t>
            </a:fld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8192" y="1676400"/>
            <a:ext cx="133975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1488" y="1676400"/>
            <a:ext cx="139402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5509" y="1676401"/>
            <a:ext cx="125043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17644" y="1676401"/>
            <a:ext cx="1327794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45438" y="1676400"/>
            <a:ext cx="1181330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0.25955 -0.037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18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02621 0.2312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1155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3 -0.04514 L -0.35573 -0.031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51" y="69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-0.0213 L -0.05121 -0.287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G:\pictures\image\fat\fat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856" y="1662017"/>
            <a:ext cx="1828800" cy="1602158"/>
          </a:xfrm>
          <a:prstGeom prst="rect">
            <a:avLst/>
          </a:prstGeom>
          <a:noFill/>
        </p:spPr>
      </p:pic>
      <p:pic>
        <p:nvPicPr>
          <p:cNvPr id="25" name="Picture 6" descr="G:\pictures\fat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0856" y="1404929"/>
            <a:ext cx="1939819" cy="1609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021" y="1395211"/>
            <a:ext cx="2130236" cy="1687773"/>
          </a:xfrm>
          <a:prstGeom prst="rect">
            <a:avLst/>
          </a:prstGeom>
        </p:spPr>
      </p:pic>
      <p:pic>
        <p:nvPicPr>
          <p:cNvPr id="11" name="Picture 5" descr="G:\pictures\image\fat\fat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13766" y="3696069"/>
            <a:ext cx="1861705" cy="1465367"/>
          </a:xfrm>
          <a:prstGeom prst="rect">
            <a:avLst/>
          </a:prstGeom>
          <a:noFill/>
        </p:spPr>
      </p:pic>
      <p:pic>
        <p:nvPicPr>
          <p:cNvPr id="9" name="Picture 2" descr="G:\pictures\fat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91474" y="3696069"/>
            <a:ext cx="2078182" cy="1369219"/>
          </a:xfrm>
          <a:prstGeom prst="rect">
            <a:avLst/>
          </a:prstGeom>
          <a:noFill/>
        </p:spPr>
      </p:pic>
      <p:pic>
        <p:nvPicPr>
          <p:cNvPr id="10" name="Picture 4" descr="G:\pictures\image\fat\fat-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6990" y="1503597"/>
            <a:ext cx="1905000" cy="1412437"/>
          </a:xfrm>
          <a:prstGeom prst="rect">
            <a:avLst/>
          </a:prstGeom>
          <a:noFill/>
        </p:spPr>
      </p:pic>
      <p:pic>
        <p:nvPicPr>
          <p:cNvPr id="18" name="Picture 4" descr="G:\pictures\protien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20609" y="1435942"/>
            <a:ext cx="1937762" cy="1696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 descr="G:\pictures\protien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58021" y="3597989"/>
            <a:ext cx="1967144" cy="1546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5" descr="G:\pictures\fat1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88457" y="3659783"/>
            <a:ext cx="2002066" cy="153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Down Arrow 20"/>
          <p:cNvSpPr/>
          <p:nvPr/>
        </p:nvSpPr>
        <p:spPr>
          <a:xfrm>
            <a:off x="685800" y="156516"/>
            <a:ext cx="3962400" cy="838200"/>
          </a:xfrm>
          <a:prstGeom prst="downArrow">
            <a:avLst>
              <a:gd name="adj1" fmla="val 79112"/>
              <a:gd name="adj2" fmla="val 4601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1117372" y="201543"/>
            <a:ext cx="3733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ফ্যাট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জাতীয়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8200" y="3810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ফাস্টফুড</a:t>
            </a:r>
            <a:r>
              <a:rPr lang="en-US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en-US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বর্জন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NikoshBAN" panose="02000000000000000000" pitchFamily="2" charset="0"/>
                <a:cs typeface="NikoshBAN" panose="02000000000000000000" pitchFamily="2" charset="0"/>
              </a:rPr>
              <a:pPr/>
              <a:t>9</a:t>
            </a:fld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9168" y="3502303"/>
            <a:ext cx="2287942" cy="1813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43"/>
          <a:stretch/>
        </p:blipFill>
        <p:spPr>
          <a:xfrm>
            <a:off x="1948438" y="3540221"/>
            <a:ext cx="2071668" cy="1737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127" y="1305142"/>
            <a:ext cx="2268430" cy="19578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11" t="6499" b="9289"/>
          <a:stretch/>
        </p:blipFill>
        <p:spPr>
          <a:xfrm>
            <a:off x="1763546" y="3412080"/>
            <a:ext cx="2614264" cy="1998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587" b="18977"/>
          <a:stretch/>
        </p:blipFill>
        <p:spPr>
          <a:xfrm>
            <a:off x="4958021" y="1395211"/>
            <a:ext cx="213023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4885</TotalTime>
  <Words>346</Words>
  <Application>Microsoft Office PowerPoint</Application>
  <PresentationFormat>On-screen Show (4:3)</PresentationFormat>
  <Paragraphs>121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Concourse</vt:lpstr>
      <vt:lpstr>Packager Shell Object</vt:lpstr>
      <vt:lpstr>Slide 1</vt:lpstr>
      <vt:lpstr>li</vt:lpstr>
      <vt:lpstr>Slide 3</vt:lpstr>
      <vt:lpstr>Slide 4</vt:lpstr>
      <vt:lpstr>খাদ্যশক্তি</vt:lpstr>
      <vt:lpstr>Slide 6</vt:lpstr>
      <vt:lpstr>Slide 7</vt:lpstr>
      <vt:lpstr>Slide 8</vt:lpstr>
      <vt:lpstr>Slide 9</vt:lpstr>
      <vt:lpstr>Slide 10</vt:lpstr>
      <vt:lpstr>Slide 11</vt:lpstr>
      <vt:lpstr>    পানি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</dc:title>
  <dc:creator>user</dc:creator>
  <cp:lastModifiedBy>USER</cp:lastModifiedBy>
  <cp:revision>468</cp:revision>
  <dcterms:created xsi:type="dcterms:W3CDTF">2006-08-16T00:00:00Z</dcterms:created>
  <dcterms:modified xsi:type="dcterms:W3CDTF">2016-12-27T06:30:43Z</dcterms:modified>
</cp:coreProperties>
</file>